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4" r:id="rId1"/>
  </p:sldMasterIdLst>
  <p:notesMasterIdLst>
    <p:notesMasterId r:id="rId4"/>
  </p:notesMasterIdLst>
  <p:handoutMasterIdLst>
    <p:handoutMasterId r:id="rId5"/>
  </p:handoutMasterIdLst>
  <p:sldIdLst>
    <p:sldId id="262" r:id="rId2"/>
    <p:sldId id="263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70" d="100"/>
          <a:sy n="70" d="100"/>
        </p:scale>
        <p:origin x="24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CA224D-9FD1-45D3-9C53-2C5BC011A7F7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CD2E1E-736E-47DB-9544-043CA732B0EB}" type="datetime1">
              <a:rPr lang="ja-JP" altLang="en-US" smtClean="0"/>
              <a:t>2021/4/25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"/>
              <a:t>マスター テキストの書式設定</a:t>
            </a:r>
            <a:endParaRPr lang="en-US"/>
          </a:p>
          <a:p>
            <a:pPr lvl="1" rtl="0"/>
            <a:r>
              <a:rPr lang="ja"/>
              <a:t>第 2 レベル</a:t>
            </a:r>
          </a:p>
          <a:p>
            <a:pPr lvl="2" rtl="0"/>
            <a:r>
              <a:rPr lang="ja"/>
              <a:t>第 3 レベル</a:t>
            </a:r>
          </a:p>
          <a:p>
            <a:pPr lvl="3" rtl="0"/>
            <a:r>
              <a:rPr lang="ja"/>
              <a:t>第 4 レベル</a:t>
            </a:r>
          </a:p>
          <a:p>
            <a:pPr lvl="4" rtl="0"/>
            <a:r>
              <a:rPr lang="ja"/>
              <a:t>第 5 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pPr rtl="0"/>
            <a:fld id="{03496EA7-3ED1-4297-A13C-24124DE2B13A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28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983564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69395107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93439308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79086162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9337563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131043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7B4CE94-0898-4DE3-8AD0-0946AA04A64E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893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66671314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BB10D81-EB47-474E-AFE6-F10ABA500AD1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38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57278943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B43ECC2-B0E5-4875-9C28-6BDA7278145C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743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5138DC-E271-41C8-BE65-2AC8ADEEA4A9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18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F26F9E0-B2BB-4E8F-A353-6B1AF083078D}" type="datetime1">
              <a:rPr lang="ja-JP" altLang="en-US" smtClean="0"/>
              <a:t>2021/4/25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63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60615152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65735694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96670734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574417-D6A5-4805-B113-749635F0A52F}" type="datetime1">
              <a:rPr lang="ja-JP" altLang="en-US" noProof="0" smtClean="0"/>
              <a:t>2021/4/25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4200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sobi-rokuon.co.jp/index.html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www.sobi-rokuon.co.jp/index.html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ja-JP" altLang="ja-JP" sz="1800" spc="30">
                <a:effectLst/>
                <a:ea typeface="Yu Gothic Medium" panose="020B0500000000000000" pitchFamily="34" charset="-128"/>
                <a:cs typeface="Yu Gothic Medium" panose="020B0500000000000000" pitchFamily="34" charset="-128"/>
              </a:rPr>
              <a:t>爽美録音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8B9B71-B98E-49D2-9688-9B4435161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6556" y="154187"/>
            <a:ext cx="7197726" cy="4554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>
                <a:hlinkClick r:id="rId6"/>
              </a:rPr>
              <a:t>https://www.sobi-rokuon.co.jp/index.html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ja-JP" dirty="0" smtClean="0"/>
              <a:t>2016</a:t>
            </a:r>
            <a:endParaRPr lang="en-US" dirty="0"/>
          </a:p>
        </p:txBody>
      </p:sp>
      <p:pic>
        <p:nvPicPr>
          <p:cNvPr id="5" name="2021-01-19_17h53_35">
            <a:hlinkClick r:id="" action="ppaction://media"/>
            <a:extLst>
              <a:ext uri="{FF2B5EF4-FFF2-40B4-BE49-F238E27FC236}">
                <a16:creationId xmlns:a16="http://schemas.microsoft.com/office/drawing/2014/main" id="{4FB945BC-ACDB-45AF-A2B2-CBA9B19FFE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0"/>
            <a:ext cx="7616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24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6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ja-JP" altLang="ja-JP" sz="1800" spc="30">
                <a:effectLst/>
                <a:ea typeface="Yu Gothic Medium" panose="020B0500000000000000" pitchFamily="34" charset="-128"/>
                <a:cs typeface="Yu Gothic Medium" panose="020B0500000000000000" pitchFamily="34" charset="-128"/>
              </a:rPr>
              <a:t>爽美録音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8B9B71-B98E-49D2-9688-9B4435161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6556" y="154187"/>
            <a:ext cx="7197726" cy="4554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>
                <a:hlinkClick r:id="rId6"/>
              </a:rPr>
              <a:t>https://www.sobi-rokuon.co.jp/index.html</a:t>
            </a:r>
            <a:endParaRPr kumimoji="1" lang="en-US" altLang="ja-JP"/>
          </a:p>
          <a:p>
            <a:endParaRPr kumimoji="1" lang="ja-JP" altLang="en-US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fld id="{03496EA7-3ED1-4297-A13C-24124DE2B13A}" type="datetime1">
              <a:rPr lang="ja-JP" altLang="en-US" smtClean="0"/>
              <a:pPr rtl="0">
                <a:spcAft>
                  <a:spcPts val="600"/>
                </a:spcAft>
              </a:pPr>
              <a:t>2021/4/25</a:t>
            </a:fld>
            <a:endParaRPr lang="en-US"/>
          </a:p>
        </p:txBody>
      </p:sp>
      <p:pic>
        <p:nvPicPr>
          <p:cNvPr id="6" name="2021-01-19_17h54_34">
            <a:hlinkClick r:id="" action="ppaction://media"/>
            <a:extLst>
              <a:ext uri="{FF2B5EF4-FFF2-40B4-BE49-F238E27FC236}">
                <a16:creationId xmlns:a16="http://schemas.microsoft.com/office/drawing/2014/main" id="{3E5E5EF6-3FEE-4732-B5E5-419B8D871D8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0" y="-10"/>
            <a:ext cx="7616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444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空">
  <a:themeElements>
    <a:clrScheme name="天空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天空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14</Words>
  <Application>Microsoft Office PowerPoint</Application>
  <PresentationFormat>ワイド画面</PresentationFormat>
  <Paragraphs>6</Paragraphs>
  <Slides>2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9" baseType="lpstr">
      <vt:lpstr>ＭＳ Ｐゴシック</vt:lpstr>
      <vt:lpstr>Yu Gothic Medium</vt:lpstr>
      <vt:lpstr>游ゴシック</vt:lpstr>
      <vt:lpstr>Arial</vt:lpstr>
      <vt:lpstr>Calibri</vt:lpstr>
      <vt:lpstr>Calibri Light</vt:lpstr>
      <vt:lpstr>天空</vt:lpstr>
      <vt:lpstr>爽美録音</vt:lpstr>
      <vt:lpstr>爽美録音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Yamamoto MAKIKO 山本 万紀子</dc:title>
  <dc:creator>3462</dc:creator>
  <cp:lastModifiedBy>山本　万紀子</cp:lastModifiedBy>
  <cp:revision>17</cp:revision>
  <dcterms:created xsi:type="dcterms:W3CDTF">2021-01-19T04:19:50Z</dcterms:created>
  <dcterms:modified xsi:type="dcterms:W3CDTF">2021-04-25T07:58:34Z</dcterms:modified>
</cp:coreProperties>
</file>

<file path=docProps/thumbnail.jpeg>
</file>